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wei Chen" initials="WC" lastIdx="2" clrIdx="0">
    <p:extLst>
      <p:ext uri="{19B8F6BF-5375-455C-9EA6-DF929625EA0E}">
        <p15:presenceInfo xmlns:p15="http://schemas.microsoft.com/office/powerpoint/2012/main" userId="S::wchen53@mylangara.ca::33cf1167-3ed2-4465-9dd2-807f44b4fb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B169-4177-6A49-942E-BDBC806B5CFB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1F53-FEE2-8949-B939-F94F39C5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ezproxy.library.uvic.ca/10.1177%2F10946705198353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vetores-premium/chorando-e-homem-feliz-personagem-branco-escuro-lado-misturam-corrida-modelo-masculino-para-trabalho-de-design-e-animacao-comprimento-total-vertical-plano_7222693.htm#page=1&amp;query=animation%20tired%20work&amp;position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https://doi-org.ezproxy.library.uvic.ca/10.1177/1094670519835309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</a:t>
            </a:r>
            <a:r>
              <a:rPr lang="en-US" dirty="0" err="1"/>
              <a:t>www.clipartkey.com</a:t>
            </a:r>
            <a:r>
              <a:rPr lang="en-US" dirty="0"/>
              <a:t>/view/owhwbR_unhappy-businessman-hanging-his-sad-businessman-cartoon-png/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1F53-FEE2-8949-B939-F94F39C54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https://br.freepik.com/vetores-premium/chorando-e-homem-feliz-personagem-branco-escuro-lado-misturam-corrida-modelo-masculino-para-trabalho-de-design-e-animacao-comprimento-total-vertical-plano_7222693.htm#page=1&amp;query=animation%20tired%20work&amp;position=1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1F53-FEE2-8949-B939-F94F39C54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link.gale.com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/apps/doc/A238430439/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ITBC?u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uvictoria&amp;sid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ITBC&amp;xid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=bebef3f2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</a:t>
            </a:r>
            <a:r>
              <a:rPr lang="en-US" dirty="0" err="1"/>
              <a:t>www.pinterest.ca</a:t>
            </a:r>
            <a:r>
              <a:rPr lang="en-US" dirty="0"/>
              <a:t>/pin/262405115775382818/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1F53-FEE2-8949-B939-F94F39C540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favpng.com</a:t>
            </a:r>
            <a:r>
              <a:rPr lang="en-US" dirty="0"/>
              <a:t>/</a:t>
            </a:r>
            <a:r>
              <a:rPr lang="en-US" dirty="0" err="1"/>
              <a:t>png_view</a:t>
            </a:r>
            <a:r>
              <a:rPr lang="en-US" dirty="0"/>
              <a:t>/cartoon-travel-animation-cartoon-travel-clip-art-</a:t>
            </a:r>
            <a:r>
              <a:rPr lang="en-US" dirty="0" err="1"/>
              <a:t>png</a:t>
            </a:r>
            <a:r>
              <a:rPr lang="en-US" dirty="0"/>
              <a:t>/g3ssrTLW#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1F53-FEE2-8949-B939-F94F39C54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7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2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4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7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1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87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8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8D971D-A491-AD4C-8480-C4C63039AF8F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FC6A98-33E7-8A40-9EC9-839CA017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CB14C-EF59-BD4D-8C13-B9D4EE07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Happier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6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6573D-153A-9848-AEA7-0C3C823F091A}"/>
              </a:ext>
            </a:extLst>
          </p:cNvPr>
          <p:cNvSpPr txBox="1"/>
          <p:nvPr/>
        </p:nvSpPr>
        <p:spPr>
          <a:xfrm>
            <a:off x="2786743" y="1164771"/>
            <a:ext cx="642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Emotional</a:t>
            </a:r>
            <a:r>
              <a:rPr lang="zh-CN" altLang="en-US" sz="3200" b="1" dirty="0"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 </a:t>
            </a:r>
            <a:r>
              <a:rPr lang="en-CA" sz="3200" b="1" dirty="0">
                <a:latin typeface="Times New Roman" panose="02020603050405020304" pitchFamily="18" charset="0"/>
                <a:ea typeface="Apple Color Emoji" pitchFamily="2" charset="0"/>
                <a:cs typeface="Times New Roman" panose="02020603050405020304" pitchFamily="18" charset="0"/>
              </a:rPr>
              <a:t>Contagion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124B7A1-FF11-ED46-B67D-F2BC5532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75" y="4224354"/>
            <a:ext cx="1362755" cy="136275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929A10-BEEF-5E4D-802F-2C7F3542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929" y="4207162"/>
            <a:ext cx="1362756" cy="1362756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756032F4-F803-4541-9E82-05261FAB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40" y="4224354"/>
            <a:ext cx="2340836" cy="137258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E7E21E-B609-1740-93B3-01D6037E1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0" t="2756" r="13844" b="-1837"/>
          <a:stretch/>
        </p:blipFill>
        <p:spPr>
          <a:xfrm>
            <a:off x="2295525" y="2214563"/>
            <a:ext cx="1723263" cy="1485900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3522AB71-7C27-F540-B5EF-16DC8F1E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14" y="2271222"/>
            <a:ext cx="2340836" cy="137258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F555637-A6B9-9F48-B87F-F72A232A2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0" t="2756" r="13844" b="-1837"/>
          <a:stretch/>
        </p:blipFill>
        <p:spPr>
          <a:xfrm>
            <a:off x="6402676" y="2244000"/>
            <a:ext cx="1723263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645F53DB-1EEC-7A4A-B2C6-CB2DA9DE2C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618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D851B4-E631-534C-B8ED-7E976817E31E}"/>
              </a:ext>
            </a:extLst>
          </p:cNvPr>
          <p:cNvSpPr txBox="1"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Example: In work,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Emotions of customers and employees may influence each other.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satisfaction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Stuck in an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emotional cycle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5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9790BC6D-3E79-E248-89FF-FADA26A50E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146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212768-2E11-324D-A8DA-A99E4E7D42A6}"/>
              </a:ext>
            </a:extLst>
          </p:cNvPr>
          <p:cNvSpPr txBox="1"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How to be happier?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Exercise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Talk with friend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 environment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095096E-C9EB-4C55-8BBC-C921DA8A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452E66-EBC2-4EB1-9374-6678C4D0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CF760D-A2F9-45CA-BA5F-83C2B1550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6E9726-0B3E-481D-ABEB-2276F6A23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5CF53DA-B7C2-4E26-9569-0C0B93C72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8FEE20-A478-417E-B96D-D1A7E981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825180-B6B5-413D-ACBA-8E3DCCD0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5DF8D4-B2A1-9B44-981F-A0BE07848FF2}"/>
              </a:ext>
            </a:extLst>
          </p:cNvPr>
          <p:cNvSpPr txBox="1"/>
          <p:nvPr/>
        </p:nvSpPr>
        <p:spPr>
          <a:xfrm>
            <a:off x="1167385" y="2556932"/>
            <a:ext cx="456742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exercise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Research shows that exercising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 times a week for 30 to 40 minutes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"is equivalent to some of our most powerful psychiatric drugs in dealing with depression or sadness or anxiety."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D4880-2625-1E4F-BF2C-038CEDCA7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447" y="1099420"/>
            <a:ext cx="2584054" cy="19380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AC0C532-00FD-4EE5-9001-97375502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CEA73A-8A4A-4099-81EE-FB4D99DD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267" y="3453833"/>
            <a:ext cx="2582183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0870EA8-25EB-0645-8AD1-F97696E16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486" y="3744294"/>
            <a:ext cx="2530552" cy="18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C78F9-9497-A640-BBE0-5C7D4E19FC18}"/>
              </a:ext>
            </a:extLst>
          </p:cNvPr>
          <p:cNvSpPr txBox="1"/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The emotional issue needs an </a:t>
            </a:r>
            <a:r>
              <a:rPr lang="en-US" b="1" dirty="0">
                <a:solidFill>
                  <a:srgbClr val="262626"/>
                </a:solidFill>
              </a:rPr>
              <a:t>emotional therapy.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B58753-62A9-6B49-A814-1C6C7F406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056" y="609602"/>
            <a:ext cx="558774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34553-FEE5-954C-8504-90543C472699}"/>
              </a:ext>
            </a:extLst>
          </p:cNvPr>
          <p:cNvSpPr txBox="1"/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Travel is a good way </a:t>
            </a:r>
            <a:r>
              <a:rPr lang="en-US" b="1" dirty="0">
                <a:solidFill>
                  <a:srgbClr val="262626"/>
                </a:solidFill>
              </a:rPr>
              <a:t>to release your pressure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person running&#10;&#10;Description automatically generated with low confidence">
            <a:extLst>
              <a:ext uri="{FF2B5EF4-FFF2-40B4-BE49-F238E27FC236}">
                <a16:creationId xmlns:a16="http://schemas.microsoft.com/office/drawing/2014/main" id="{85DF5A97-CD43-734F-8A54-278196B68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910" y="1284407"/>
            <a:ext cx="6098041" cy="42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04A51-20C1-CB41-8672-A150F1C1AFD0}"/>
              </a:ext>
            </a:extLst>
          </p:cNvPr>
          <p:cNvSpPr txBox="1"/>
          <p:nvPr/>
        </p:nvSpPr>
        <p:spPr>
          <a:xfrm>
            <a:off x="2764971" y="2782669"/>
            <a:ext cx="698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1698635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{1C7A673D-2444-5F40-9837-4921B967CA8F}tf10001064</Template>
  <TotalTime>219</TotalTime>
  <Words>213</Words>
  <Application>Microsoft Macintosh PowerPoint</Application>
  <PresentationFormat>Widescreen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Be Happier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Happier</dc:title>
  <dc:creator>Weiwei Chen</dc:creator>
  <cp:lastModifiedBy>Weiwei Chen</cp:lastModifiedBy>
  <cp:revision>12</cp:revision>
  <dcterms:created xsi:type="dcterms:W3CDTF">2021-04-10T00:07:37Z</dcterms:created>
  <dcterms:modified xsi:type="dcterms:W3CDTF">2021-04-11T19:33:58Z</dcterms:modified>
</cp:coreProperties>
</file>